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68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913ECB-BF8C-4A86-A0D6-3CF5605CF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76B7BC-6FA5-41C3-943A-D0639744B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20E7A2-98BA-4747-9E2C-B3B693AD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89B6BE-06CC-4EE7-A2FF-7C1DC323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99A977-75C2-4D9C-B833-47A6DF54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15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5557F-B17A-4125-9B77-1D5D27E5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8504AE-58C6-4EFD-BC8D-7736BF766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C44235-4EDD-4E60-9F65-B0EF48F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46DFD5-3F98-4A88-9403-7E960A29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FB4CCC-2DE4-4C9A-B9EF-60DC115F9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2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6A0C764-5D0D-4884-9B99-94E840523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6903F42-7953-4E5D-AEAA-C0339FC7D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F18A19-DCD5-4EBD-86B8-FBB345F5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7B716D-377C-4B2A-B940-41B20381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3028BA-1301-4C7B-B4F7-4717AF8F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65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EBB65C-E02B-4697-AC86-64DDACFE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B19015-A689-4A45-B472-A35CE588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B45646-99C1-4DAA-A399-7D5957645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1071DF-3C20-46B7-8E14-1704DA5BA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2A33F-6E87-4E67-A0D8-18CDB8F4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94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344B3-4A4F-4443-8036-57BCA87A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83496-9F8B-4A0C-810A-38590AFCE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AA5465-4243-44E8-96C3-AA92871B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92C0E7-6C64-48C2-9CD1-41C535F8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A6294C-3F3F-41F5-9854-2A40F125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22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21105-74E7-430E-B5D3-AF59776A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0DD5C-11B4-4396-B66B-595DFB567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6382DC-FEA1-4C6E-AB1A-650A3BEAB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3FA454-CCA7-41AD-BB8A-E402C541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D74358-C39B-4364-BC55-11058F2B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8419B4-17EC-460B-A35C-CAF11643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78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38BCB-E473-4DD5-A61C-5190AB2C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E57B20-4F22-497F-9460-C0C8159CB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930D2B-77B5-480E-AFEF-93C9FB415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4B9FAC-23E6-47C3-9482-E64C84C9E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11C8D5-5A6E-4232-934F-48CC10349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E07ED87-3F46-4395-8E88-CE1C457A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5AC5DE-B6C6-4475-B3E8-1B05C52C3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BB4CA4-8BB9-4311-88F2-DDDC1414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58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BC587-59D0-4BFF-BA0A-A3B90C4A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BFA87A-2039-404F-930B-C1AF7C95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886CC-BB0C-4D28-96B1-3120CB21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C899B2-7F71-42C3-94E4-CB947161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02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49F5AE-8A5D-466B-9D6A-25943A84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589588-5371-4203-ABB9-67F5CED9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AD6859-136D-41A8-9EC9-F1F88870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7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5D543E-BA1B-4197-B96C-E2C56D5E4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761691-5B76-46AF-AEC2-54B441F1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BF5DBE-0A8D-4F89-8E93-339788C35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DACA9C-68D9-4370-B574-42AB4554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9903D7-E3FE-4C37-98A0-53D7DD60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3D2E0-564F-452B-A70D-10348597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29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0D16B-5BE7-4B55-94B8-80EB8328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6DF2A2-94A7-4782-B623-9E2430EE2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38A572-6F6A-4C48-B356-B32CA489D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219254-6FC1-4A4D-B381-4DA6DE4C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28A128-B443-47DB-9B61-0B099B0C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D7F68-09F8-4D5F-8DDC-538AC4AB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42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1187B7E-6AF1-4DBB-9B02-BF6733DA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0A17A2-A461-420E-A229-E1DAB85D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E42B1B-8295-48F0-8A62-8EA54D9D1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8B19F-022C-4EE1-A03C-2232BF8DC9D2}" type="datetimeFigureOut">
              <a:rPr lang="fr-FR" smtClean="0"/>
              <a:t>05/10/2020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B850BE-9EB7-40A2-971D-C48583F20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D8D12A-252E-4EA6-9D8A-04047CA7F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6A42F-81C7-42BF-AB4D-1D30EE769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0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A74B2-0F3A-437F-A261-9C4B7A4495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ARTISTES ENQUÊTEURS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EF8EB4-3AB9-499E-A4F9-843B8F316B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272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DAEDA-50C8-4A7B-B61B-97A0B91A4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i="1" dirty="0"/>
              <a:t>Calamita/à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1A9192-5798-4DA8-8659-53E6DC946F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5380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5E9E8-7500-4C82-988F-BA0E88D1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Céline </a:t>
            </a:r>
            <a:r>
              <a:rPr lang="fr-FR" dirty="0" err="1"/>
              <a:t>Clanet</a:t>
            </a:r>
            <a:r>
              <a:rPr lang="fr-FR" dirty="0"/>
              <a:t>, </a:t>
            </a:r>
            <a:r>
              <a:rPr lang="fr-FR" i="1" dirty="0"/>
              <a:t>Calamita/à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C375F27-424D-41D5-9F9A-69E3EFCED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04" y="1620200"/>
            <a:ext cx="6241773" cy="4682651"/>
          </a:xfrm>
        </p:spPr>
      </p:pic>
    </p:spTree>
    <p:extLst>
      <p:ext uri="{BB962C8B-B14F-4D97-AF65-F5344CB8AC3E}">
        <p14:creationId xmlns:p14="http://schemas.microsoft.com/office/powerpoint/2010/main" val="265413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D6623-9E28-40FF-BF25-2C1C2412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Petra </a:t>
            </a:r>
            <a:r>
              <a:rPr lang="fr-FR" dirty="0" err="1"/>
              <a:t>Stavast</a:t>
            </a:r>
            <a:r>
              <a:rPr lang="fr-FR" dirty="0"/>
              <a:t>, </a:t>
            </a:r>
            <a:r>
              <a:rPr lang="fr-FR" i="1" dirty="0"/>
              <a:t>Calamita/à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D6541F-A3BA-4717-8D3C-C19BB90EA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91" y="1662285"/>
            <a:ext cx="4750905" cy="4750905"/>
          </a:xfrm>
        </p:spPr>
      </p:pic>
    </p:spTree>
    <p:extLst>
      <p:ext uri="{BB962C8B-B14F-4D97-AF65-F5344CB8AC3E}">
        <p14:creationId xmlns:p14="http://schemas.microsoft.com/office/powerpoint/2010/main" val="2505656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71C05B-EFFC-4A9E-B315-AD4C47DD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François </a:t>
            </a:r>
            <a:r>
              <a:rPr lang="fr-FR" dirty="0" err="1"/>
              <a:t>Deladerrière</a:t>
            </a:r>
            <a:r>
              <a:rPr lang="fr-FR" dirty="0"/>
              <a:t>, </a:t>
            </a:r>
            <a:r>
              <a:rPr lang="fr-FR" i="1" dirty="0"/>
              <a:t>Calamita/à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ABE545-3289-4A97-A86F-16707B264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22" y="1825625"/>
            <a:ext cx="5725682" cy="4567460"/>
          </a:xfrm>
        </p:spPr>
      </p:pic>
    </p:spTree>
    <p:extLst>
      <p:ext uri="{BB962C8B-B14F-4D97-AF65-F5344CB8AC3E}">
        <p14:creationId xmlns:p14="http://schemas.microsoft.com/office/powerpoint/2010/main" val="3107855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ECEB1-56C9-45D0-9747-B4BBF739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22BCB80-C13F-4580-8135-D9791CD52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78" y="667198"/>
            <a:ext cx="4253948" cy="5864355"/>
          </a:xfrm>
        </p:spPr>
      </p:pic>
    </p:spTree>
    <p:extLst>
      <p:ext uri="{BB962C8B-B14F-4D97-AF65-F5344CB8AC3E}">
        <p14:creationId xmlns:p14="http://schemas.microsoft.com/office/powerpoint/2010/main" val="385193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4FC1-7B42-40FA-A7B2-C059BF15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34A417-641B-4810-B0B8-D15296F7A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62" y="2506662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39828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04B60-7BB3-443E-B423-ACF82ADA5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238681"/>
          </a:xfrm>
        </p:spPr>
        <p:txBody>
          <a:bodyPr>
            <a:normAutofit fontScale="90000"/>
          </a:bodyPr>
          <a:lstStyle/>
          <a:p>
            <a:r>
              <a:rPr lang="fr-FR" dirty="0"/>
              <a:t>« un retour au réel »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« le penchant ethnographique de l’art contemporain »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Hal Foster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83F369-9B7D-4BD6-A412-13A7093D2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29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095DA-4336-45D8-AA57-3CBDDEE83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67690"/>
          </a:xfrm>
        </p:spPr>
        <p:txBody>
          <a:bodyPr>
            <a:normAutofit/>
          </a:bodyPr>
          <a:lstStyle/>
          <a:p>
            <a:r>
              <a:rPr lang="fr-FR" dirty="0"/>
              <a:t>Luc Boltanski,</a:t>
            </a:r>
            <a:br>
              <a:rPr lang="fr-FR" dirty="0"/>
            </a:br>
            <a:r>
              <a:rPr lang="fr-FR" i="1" dirty="0"/>
              <a:t>Énigmes et complots. Une enquête sur les enquêtes, </a:t>
            </a:r>
            <a:r>
              <a:rPr lang="fr-FR" dirty="0"/>
              <a:t>2012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86A34B-4EBD-452A-A1EC-F24BDD172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73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BAC90-3457-4FC4-A063-C42B0D97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John Davies, </a:t>
            </a:r>
            <a:r>
              <a:rPr lang="fr-FR" i="1" dirty="0" err="1"/>
              <a:t>Hidden</a:t>
            </a:r>
            <a:r>
              <a:rPr lang="fr-FR" i="1" dirty="0"/>
              <a:t> River</a:t>
            </a:r>
            <a:r>
              <a:rPr lang="fr-FR" dirty="0"/>
              <a:t>, 2013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F5A998-49CE-4E83-906B-133B33A11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42" y="1825625"/>
            <a:ext cx="6115716" cy="4351338"/>
          </a:xfrm>
        </p:spPr>
      </p:pic>
    </p:spTree>
    <p:extLst>
      <p:ext uri="{BB962C8B-B14F-4D97-AF65-F5344CB8AC3E}">
        <p14:creationId xmlns:p14="http://schemas.microsoft.com/office/powerpoint/2010/main" val="296062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E0DC6-457B-4FFA-8CD3-1F07CBC8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/>
                </a:solidFill>
              </a:rPr>
              <a:t>John Davies, </a:t>
            </a:r>
            <a:r>
              <a:rPr lang="fr-FR" i="1" dirty="0" err="1">
                <a:solidFill>
                  <a:prstClr val="black"/>
                </a:solidFill>
              </a:rPr>
              <a:t>Hidden</a:t>
            </a:r>
            <a:r>
              <a:rPr lang="fr-FR" i="1" dirty="0">
                <a:solidFill>
                  <a:prstClr val="black"/>
                </a:solidFill>
              </a:rPr>
              <a:t> River</a:t>
            </a:r>
            <a:r>
              <a:rPr lang="fr-FR" dirty="0">
                <a:solidFill>
                  <a:prstClr val="black"/>
                </a:solidFill>
              </a:rPr>
              <a:t>, 2013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6ECE36-0F09-48AD-9C87-020A688D5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55" y="1825625"/>
            <a:ext cx="6316090" cy="4351338"/>
          </a:xfrm>
        </p:spPr>
      </p:pic>
    </p:spTree>
    <p:extLst>
      <p:ext uri="{BB962C8B-B14F-4D97-AF65-F5344CB8AC3E}">
        <p14:creationId xmlns:p14="http://schemas.microsoft.com/office/powerpoint/2010/main" val="271351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DE6E9-429C-4631-84AD-0A4D741F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/>
                </a:solidFill>
              </a:rPr>
              <a:t>John Davies, </a:t>
            </a:r>
            <a:r>
              <a:rPr lang="fr-FR" i="1" dirty="0" err="1">
                <a:solidFill>
                  <a:prstClr val="black"/>
                </a:solidFill>
              </a:rPr>
              <a:t>Hidden</a:t>
            </a:r>
            <a:r>
              <a:rPr lang="fr-FR" i="1" dirty="0">
                <a:solidFill>
                  <a:prstClr val="black"/>
                </a:solidFill>
              </a:rPr>
              <a:t> River</a:t>
            </a:r>
            <a:r>
              <a:rPr lang="fr-FR" dirty="0">
                <a:solidFill>
                  <a:prstClr val="black"/>
                </a:solidFill>
              </a:rPr>
              <a:t>, 2013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180710-9716-46F0-9127-33D40F62A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89" y="1825625"/>
            <a:ext cx="6331621" cy="4351338"/>
          </a:xfrm>
        </p:spPr>
      </p:pic>
    </p:spTree>
    <p:extLst>
      <p:ext uri="{BB962C8B-B14F-4D97-AF65-F5344CB8AC3E}">
        <p14:creationId xmlns:p14="http://schemas.microsoft.com/office/powerpoint/2010/main" val="265794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85026-3EC4-44BE-8EF6-F465446C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/>
                </a:solidFill>
              </a:rPr>
              <a:t>John Davies, </a:t>
            </a:r>
            <a:r>
              <a:rPr lang="fr-FR" i="1" dirty="0" err="1">
                <a:solidFill>
                  <a:prstClr val="black"/>
                </a:solidFill>
              </a:rPr>
              <a:t>Hidden</a:t>
            </a:r>
            <a:r>
              <a:rPr lang="fr-FR" i="1" dirty="0">
                <a:solidFill>
                  <a:prstClr val="black"/>
                </a:solidFill>
              </a:rPr>
              <a:t> River</a:t>
            </a:r>
            <a:r>
              <a:rPr lang="fr-FR" dirty="0">
                <a:solidFill>
                  <a:prstClr val="black"/>
                </a:solidFill>
              </a:rPr>
              <a:t>, 2013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53868C-6AC4-411A-9F32-E60B76B74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88" y="1825625"/>
            <a:ext cx="6353824" cy="4351338"/>
          </a:xfrm>
        </p:spPr>
      </p:pic>
    </p:spTree>
    <p:extLst>
      <p:ext uri="{BB962C8B-B14F-4D97-AF65-F5344CB8AC3E}">
        <p14:creationId xmlns:p14="http://schemas.microsoft.com/office/powerpoint/2010/main" val="204842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577AD-BC4B-4E32-A266-449DF329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/>
                </a:solidFill>
              </a:rPr>
              <a:t>John Davies, </a:t>
            </a:r>
            <a:r>
              <a:rPr lang="fr-FR" i="1" dirty="0" err="1">
                <a:solidFill>
                  <a:prstClr val="black"/>
                </a:solidFill>
              </a:rPr>
              <a:t>Hidden</a:t>
            </a:r>
            <a:r>
              <a:rPr lang="fr-FR" i="1" dirty="0">
                <a:solidFill>
                  <a:prstClr val="black"/>
                </a:solidFill>
              </a:rPr>
              <a:t> River</a:t>
            </a:r>
            <a:r>
              <a:rPr lang="fr-FR" dirty="0">
                <a:solidFill>
                  <a:prstClr val="black"/>
                </a:solidFill>
              </a:rPr>
              <a:t>, 2013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846882-09DE-4625-A299-B966AF344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08" y="1825625"/>
            <a:ext cx="6339383" cy="4351338"/>
          </a:xfrm>
        </p:spPr>
      </p:pic>
    </p:spTree>
    <p:extLst>
      <p:ext uri="{BB962C8B-B14F-4D97-AF65-F5344CB8AC3E}">
        <p14:creationId xmlns:p14="http://schemas.microsoft.com/office/powerpoint/2010/main" val="2547349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778DB-D279-4EB9-AD4E-EAF64A98C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/>
                </a:solidFill>
              </a:rPr>
              <a:t>John Davies, </a:t>
            </a:r>
            <a:r>
              <a:rPr lang="fr-FR" i="1" dirty="0" err="1">
                <a:solidFill>
                  <a:prstClr val="black"/>
                </a:solidFill>
              </a:rPr>
              <a:t>Hidden</a:t>
            </a:r>
            <a:r>
              <a:rPr lang="fr-FR" i="1" dirty="0">
                <a:solidFill>
                  <a:prstClr val="black"/>
                </a:solidFill>
              </a:rPr>
              <a:t> River</a:t>
            </a:r>
            <a:r>
              <a:rPr lang="fr-FR" dirty="0">
                <a:solidFill>
                  <a:prstClr val="black"/>
                </a:solidFill>
              </a:rPr>
              <a:t>, 2013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C8E2637-8970-4EA4-80DD-66FCC304C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21" y="1825625"/>
            <a:ext cx="6377357" cy="4351338"/>
          </a:xfrm>
        </p:spPr>
      </p:pic>
    </p:spTree>
    <p:extLst>
      <p:ext uri="{BB962C8B-B14F-4D97-AF65-F5344CB8AC3E}">
        <p14:creationId xmlns:p14="http://schemas.microsoft.com/office/powerpoint/2010/main" val="23427491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102</Words>
  <Application>Microsoft Office PowerPoint</Application>
  <PresentationFormat>Grand écran</PresentationFormat>
  <Paragraphs>19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ARTISTES ENQUÊTEURS</vt:lpstr>
      <vt:lpstr>« un retour au réel »  « le penchant ethnographique de l’art contemporain »  Hal Foster </vt:lpstr>
      <vt:lpstr>Luc Boltanski, Énigmes et complots. Une enquête sur les enquêtes, 2012</vt:lpstr>
      <vt:lpstr>John Davies, Hidden River, 2013</vt:lpstr>
      <vt:lpstr>John Davies, Hidden River, 2013</vt:lpstr>
      <vt:lpstr>John Davies, Hidden River, 2013</vt:lpstr>
      <vt:lpstr>John Davies, Hidden River, 2013</vt:lpstr>
      <vt:lpstr>John Davies, Hidden River, 2013</vt:lpstr>
      <vt:lpstr>John Davies, Hidden River, 2013</vt:lpstr>
      <vt:lpstr>Calamita/à </vt:lpstr>
      <vt:lpstr>Céline Clanet, Calamita/à</vt:lpstr>
      <vt:lpstr>Petra Stavast, Calamita/à</vt:lpstr>
      <vt:lpstr>François Deladerrière, Calamita/à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ARTISTES ENQUÊTEURS</dc:title>
  <dc:creator>Danièle Méaux</dc:creator>
  <cp:lastModifiedBy>Cécile Josse</cp:lastModifiedBy>
  <cp:revision>9</cp:revision>
  <dcterms:created xsi:type="dcterms:W3CDTF">2020-10-04T18:22:56Z</dcterms:created>
  <dcterms:modified xsi:type="dcterms:W3CDTF">2020-10-05T06:50:26Z</dcterms:modified>
</cp:coreProperties>
</file>