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37" r:id="rId2"/>
    <p:sldId id="334" r:id="rId3"/>
    <p:sldId id="335" r:id="rId4"/>
    <p:sldId id="33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ge d'accueil" id="{56C2C84F-8ABB-426A-AC79-AF8C176A7554}">
          <p14:sldIdLst/>
        </p14:section>
        <p14:section name="Exemple de slides" id="{412B1206-1699-41A9-86AA-5C1077E24102}">
          <p14:sldIdLst>
            <p14:sldId id="337"/>
            <p14:sldId id="334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C88"/>
    <a:srgbClr val="433F60"/>
    <a:srgbClr val="E48AA4"/>
    <a:srgbClr val="CB5F81"/>
    <a:srgbClr val="F3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3" autoAdjust="0"/>
    <p:restoredTop sz="95909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DBEAD87-5136-9845-A590-6F2094BA1A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2889BD-E2DD-BA46-9A6D-F13E09AA17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10E03-9B4F-104B-96AA-621E8DBBF1FB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610572-2A19-5943-A3B8-427B86F3AC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68DD20-C38B-454C-9B74-5A158E8B8D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6D1ED-1CD9-424B-B1B7-4C1361600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557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F69F6-6E09-2240-BDA9-08F227C36281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/>
              <a:t>3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/>
              <a:t>4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/>
              <a:t>5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F16DD-ACF9-3A4A-83E5-4DE399FB2E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itchFamily="2" charset="77"/>
        <a:ea typeface="+mn-ea"/>
        <a:cs typeface="+mn-cs"/>
      </a:defRPr>
    </a:lvl2pPr>
    <a:lvl3pPr marL="914400" algn="l" defTabSz="914400" rtl="0" eaLnBrk="1" latinLnBrk="0" hangingPunct="1">
      <a:defRPr lang="en-US" sz="1200" kern="1200" dirty="0" smtClean="0">
        <a:solidFill>
          <a:schemeClr val="tx1"/>
        </a:solidFill>
        <a:latin typeface="Montserrat" pitchFamily="2" charset="77"/>
        <a:ea typeface="+mn-ea"/>
        <a:cs typeface="+mn-cs"/>
      </a:defRPr>
    </a:lvl3pPr>
    <a:lvl4pPr marL="1371600" algn="l" defTabSz="914400" rtl="0" eaLnBrk="1" latinLnBrk="0" hangingPunct="1">
      <a:defRPr lang="en-US" sz="1200" kern="1200" dirty="0" smtClean="0">
        <a:solidFill>
          <a:schemeClr val="tx1"/>
        </a:solidFill>
        <a:latin typeface="Montserrat" pitchFamily="2" charset="77"/>
        <a:ea typeface="+mn-ea"/>
        <a:cs typeface="+mn-cs"/>
      </a:defRPr>
    </a:lvl4pPr>
    <a:lvl5pPr marL="1828800" algn="l" defTabSz="914400" rtl="0" eaLnBrk="1" latinLnBrk="0" hangingPunct="1">
      <a:defRPr lang="en-US" sz="1200" kern="1200" dirty="0">
        <a:solidFill>
          <a:schemeClr val="tx1"/>
        </a:solidFill>
        <a:latin typeface="Montserra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F16DD-ACF9-3A4A-83E5-4DE399FB2E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8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F16DD-ACF9-3A4A-83E5-4DE399FB2E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8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F16DD-ACF9-3A4A-83E5-4DE399FB2E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8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F16DD-ACF9-3A4A-83E5-4DE399FB2E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8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AC2B855F-DF6C-A04A-94C7-1E84E283B0D0}"/>
              </a:ext>
            </a:extLst>
          </p:cNvPr>
          <p:cNvSpPr txBox="1"/>
          <p:nvPr userDrawn="1"/>
        </p:nvSpPr>
        <p:spPr>
          <a:xfrm>
            <a:off x="8090704" y="6451756"/>
            <a:ext cx="3950102" cy="2862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fr-FR" sz="800" noProof="0" dirty="0">
                <a:solidFill>
                  <a:srgbClr val="433F60"/>
                </a:solidFill>
                <a:latin typeface="Montserrat" pitchFamily="2" charset="77"/>
                <a:ea typeface="Montserrat" charset="0"/>
                <a:cs typeface="Montserrat" charset="0"/>
              </a:rPr>
              <a:t>Entretiens Jacques Cartier : le Sommet </a:t>
            </a:r>
            <a:r>
              <a:rPr lang="fr-FR" sz="800" kern="1200" noProof="0" dirty="0">
                <a:solidFill>
                  <a:srgbClr val="433F60"/>
                </a:solidFill>
                <a:latin typeface="Montserrat" pitchFamily="2" charset="77"/>
                <a:ea typeface="Montserrat" charset="0"/>
                <a:cs typeface="Montserrat" charset="0"/>
              </a:rPr>
              <a:t>Virtuel 2020 I </a:t>
            </a:r>
            <a:r>
              <a:rPr lang="fr-FR" sz="1400" b="1" noProof="0" dirty="0">
                <a:solidFill>
                  <a:srgbClr val="CB5F81"/>
                </a:solidFill>
                <a:latin typeface="Montserrat ExtraBold" pitchFamily="2" charset="77"/>
                <a:ea typeface="Montserrat" charset="0"/>
                <a:cs typeface="Montserrat" charset="0"/>
              </a:rPr>
              <a:t>#</a:t>
            </a:r>
            <a:r>
              <a:rPr lang="fr-FR" sz="1400" b="1" noProof="0" dirty="0" err="1">
                <a:solidFill>
                  <a:srgbClr val="CB5F81"/>
                </a:solidFill>
                <a:latin typeface="Montserrat ExtraBold" pitchFamily="2" charset="77"/>
                <a:ea typeface="Montserrat" charset="0"/>
                <a:cs typeface="Montserrat" charset="0"/>
              </a:rPr>
              <a:t>EJCVirtuel</a:t>
            </a:r>
            <a:endParaRPr lang="fr-FR" sz="1000" b="1" noProof="0" dirty="0">
              <a:solidFill>
                <a:srgbClr val="CB5F81"/>
              </a:solidFill>
              <a:latin typeface="Montserrat ExtraBold" pitchFamily="2" charset="77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2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67300" y="483576"/>
            <a:ext cx="6210300" cy="4009294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fr-FR" noProof="0" dirty="0"/>
              <a:t>Insérez votre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971800" y="3683976"/>
            <a:ext cx="4152900" cy="2734407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fr-FR" noProof="0" dirty="0"/>
              <a:t>Insérez votre image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7E26F3A-BC23-7548-9CBD-4152250AD3B1}"/>
              </a:ext>
            </a:extLst>
          </p:cNvPr>
          <p:cNvSpPr txBox="1"/>
          <p:nvPr userDrawn="1"/>
        </p:nvSpPr>
        <p:spPr>
          <a:xfrm>
            <a:off x="8090704" y="6451756"/>
            <a:ext cx="3950102" cy="2862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fr-FR" sz="800" noProof="0" dirty="0">
                <a:solidFill>
                  <a:srgbClr val="433F60"/>
                </a:solidFill>
                <a:latin typeface="Montserrat" pitchFamily="2" charset="77"/>
                <a:ea typeface="Montserrat" charset="0"/>
                <a:cs typeface="Montserrat" charset="0"/>
              </a:rPr>
              <a:t>Entretiens Jacques Cartier : le Sommet </a:t>
            </a:r>
            <a:r>
              <a:rPr lang="fr-FR" sz="800" kern="1200" noProof="0" dirty="0">
                <a:solidFill>
                  <a:srgbClr val="433F60"/>
                </a:solidFill>
                <a:latin typeface="Montserrat" pitchFamily="2" charset="77"/>
                <a:ea typeface="Montserrat" charset="0"/>
                <a:cs typeface="Montserrat" charset="0"/>
              </a:rPr>
              <a:t>Virtuel 2020 I </a:t>
            </a:r>
            <a:r>
              <a:rPr lang="fr-FR" sz="1400" b="1" noProof="0" dirty="0">
                <a:solidFill>
                  <a:srgbClr val="CB5F81"/>
                </a:solidFill>
                <a:latin typeface="Montserrat ExtraBold" pitchFamily="2" charset="77"/>
                <a:ea typeface="Montserrat" charset="0"/>
                <a:cs typeface="Montserrat" charset="0"/>
              </a:rPr>
              <a:t>#</a:t>
            </a:r>
            <a:r>
              <a:rPr lang="fr-FR" sz="1400" b="1" noProof="0" dirty="0" err="1">
                <a:solidFill>
                  <a:srgbClr val="CB5F81"/>
                </a:solidFill>
                <a:latin typeface="Montserrat ExtraBold" pitchFamily="2" charset="77"/>
                <a:ea typeface="Montserrat" charset="0"/>
                <a:cs typeface="Montserrat" charset="0"/>
              </a:rPr>
              <a:t>EJCVirtuel</a:t>
            </a:r>
            <a:endParaRPr lang="fr-FR" sz="1000" b="1" noProof="0" dirty="0">
              <a:solidFill>
                <a:srgbClr val="CB5F81"/>
              </a:solidFill>
              <a:latin typeface="Montserrat ExtraBold" pitchFamily="2" charset="77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9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page d'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61367" y="120012"/>
            <a:ext cx="11669265" cy="661797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fr-FR" noProof="0" dirty="0"/>
              <a:t>Insérez votre image</a:t>
            </a:r>
          </a:p>
        </p:txBody>
      </p:sp>
    </p:spTree>
    <p:extLst>
      <p:ext uri="{BB962C8B-B14F-4D97-AF65-F5344CB8AC3E}">
        <p14:creationId xmlns:p14="http://schemas.microsoft.com/office/powerpoint/2010/main" val="116544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plein e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36755" y="477762"/>
            <a:ext cx="11518490" cy="590247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fr-FR" noProof="0" dirty="0"/>
              <a:t>Insérez votre image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7784CF3A-8463-FD4F-A258-16373759FBE9}"/>
              </a:ext>
            </a:extLst>
          </p:cNvPr>
          <p:cNvSpPr txBox="1"/>
          <p:nvPr userDrawn="1"/>
        </p:nvSpPr>
        <p:spPr>
          <a:xfrm>
            <a:off x="8090704" y="6451756"/>
            <a:ext cx="3950102" cy="2862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fr-FR" sz="800" noProof="0" dirty="0">
                <a:solidFill>
                  <a:srgbClr val="433F60"/>
                </a:solidFill>
                <a:latin typeface="Montserrat" pitchFamily="2" charset="77"/>
                <a:ea typeface="Montserrat" charset="0"/>
                <a:cs typeface="Montserrat" charset="0"/>
              </a:rPr>
              <a:t>Entretiens Jacques Cartier : le Sommet </a:t>
            </a:r>
            <a:r>
              <a:rPr lang="fr-FR" sz="800" kern="1200" noProof="0" dirty="0">
                <a:solidFill>
                  <a:srgbClr val="433F60"/>
                </a:solidFill>
                <a:latin typeface="Montserrat" pitchFamily="2" charset="77"/>
                <a:ea typeface="Montserrat" charset="0"/>
                <a:cs typeface="Montserrat" charset="0"/>
              </a:rPr>
              <a:t>Virtuel 2020 I </a:t>
            </a:r>
            <a:r>
              <a:rPr lang="fr-FR" sz="1400" b="1" noProof="0" dirty="0">
                <a:solidFill>
                  <a:srgbClr val="CB5F81"/>
                </a:solidFill>
                <a:latin typeface="Montserrat ExtraBold" pitchFamily="2" charset="77"/>
                <a:ea typeface="Montserrat" charset="0"/>
                <a:cs typeface="Montserrat" charset="0"/>
              </a:rPr>
              <a:t>#</a:t>
            </a:r>
            <a:r>
              <a:rPr lang="fr-FR" sz="1400" b="1" noProof="0" dirty="0" err="1">
                <a:solidFill>
                  <a:srgbClr val="CB5F81"/>
                </a:solidFill>
                <a:latin typeface="Montserrat ExtraBold" pitchFamily="2" charset="77"/>
                <a:ea typeface="Montserrat" charset="0"/>
                <a:cs typeface="Montserrat" charset="0"/>
              </a:rPr>
              <a:t>EJCVirtuel</a:t>
            </a:r>
            <a:endParaRPr lang="fr-FR" sz="1000" b="1" noProof="0" dirty="0">
              <a:solidFill>
                <a:srgbClr val="CB5F81"/>
              </a:solidFill>
              <a:latin typeface="Montserrat ExtraBold" pitchFamily="2" charset="77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9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ur le c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71800" cy="6858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fr-FR" noProof="0" dirty="0"/>
              <a:t>Insérez votre image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0C78E67-99C2-1648-B496-225F4BAA99C4}"/>
              </a:ext>
            </a:extLst>
          </p:cNvPr>
          <p:cNvSpPr txBox="1"/>
          <p:nvPr userDrawn="1"/>
        </p:nvSpPr>
        <p:spPr>
          <a:xfrm>
            <a:off x="8090704" y="6451756"/>
            <a:ext cx="3950102" cy="2862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fr-FR" sz="800" noProof="0" dirty="0">
                <a:solidFill>
                  <a:srgbClr val="433F60"/>
                </a:solidFill>
                <a:latin typeface="Montserrat" pitchFamily="2" charset="77"/>
                <a:ea typeface="Montserrat" charset="0"/>
                <a:cs typeface="Montserrat" charset="0"/>
              </a:rPr>
              <a:t>Entretiens Jacques Cartier : le Sommet </a:t>
            </a:r>
            <a:r>
              <a:rPr lang="fr-FR" sz="800" kern="1200" noProof="0" dirty="0">
                <a:solidFill>
                  <a:srgbClr val="433F60"/>
                </a:solidFill>
                <a:latin typeface="Montserrat" pitchFamily="2" charset="77"/>
                <a:ea typeface="Montserrat" charset="0"/>
                <a:cs typeface="Montserrat" charset="0"/>
              </a:rPr>
              <a:t>Virtuel 2020 I </a:t>
            </a:r>
            <a:r>
              <a:rPr lang="fr-FR" sz="1400" b="1" noProof="0" dirty="0">
                <a:solidFill>
                  <a:srgbClr val="CB5F81"/>
                </a:solidFill>
                <a:latin typeface="Montserrat ExtraBold" pitchFamily="2" charset="77"/>
                <a:ea typeface="Montserrat" charset="0"/>
                <a:cs typeface="Montserrat" charset="0"/>
              </a:rPr>
              <a:t>#</a:t>
            </a:r>
            <a:r>
              <a:rPr lang="fr-FR" sz="1400" b="1" noProof="0" dirty="0" err="1">
                <a:solidFill>
                  <a:srgbClr val="CB5F81"/>
                </a:solidFill>
                <a:latin typeface="Montserrat ExtraBold" pitchFamily="2" charset="77"/>
                <a:ea typeface="Montserrat" charset="0"/>
                <a:cs typeface="Montserrat" charset="0"/>
              </a:rPr>
              <a:t>EJCVirtuel</a:t>
            </a:r>
            <a:endParaRPr lang="fr-FR" sz="1000" b="1" noProof="0" dirty="0">
              <a:solidFill>
                <a:srgbClr val="CB5F81"/>
              </a:solidFill>
              <a:latin typeface="Montserrat ExtraBold" pitchFamily="2" charset="77"/>
              <a:ea typeface="Montserrat" charset="0"/>
              <a:cs typeface="Montserrat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124700" y="796842"/>
            <a:ext cx="4152900" cy="3038558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fr-FR" noProof="0" dirty="0"/>
              <a:t>Insérez votre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796842"/>
            <a:ext cx="4152900" cy="3038558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fr-FR" noProof="0" dirty="0"/>
              <a:t>Insérez votre image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0B5B567-3D61-F84A-83B5-227049B1F968}"/>
              </a:ext>
            </a:extLst>
          </p:cNvPr>
          <p:cNvSpPr txBox="1"/>
          <p:nvPr userDrawn="1"/>
        </p:nvSpPr>
        <p:spPr>
          <a:xfrm>
            <a:off x="8090704" y="6451756"/>
            <a:ext cx="3950102" cy="2862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fr-FR" sz="800" noProof="0" dirty="0">
                <a:solidFill>
                  <a:srgbClr val="433F60"/>
                </a:solidFill>
                <a:latin typeface="Montserrat" pitchFamily="2" charset="77"/>
                <a:ea typeface="Montserrat" charset="0"/>
                <a:cs typeface="Montserrat" charset="0"/>
              </a:rPr>
              <a:t>Entretiens Jacques Cartier : le Sommet </a:t>
            </a:r>
            <a:r>
              <a:rPr lang="fr-FR" sz="800" kern="1200" noProof="0" dirty="0">
                <a:solidFill>
                  <a:srgbClr val="433F60"/>
                </a:solidFill>
                <a:latin typeface="Montserrat" pitchFamily="2" charset="77"/>
                <a:ea typeface="Montserrat" charset="0"/>
                <a:cs typeface="Montserrat" charset="0"/>
              </a:rPr>
              <a:t>Virtuel 2020 I </a:t>
            </a:r>
            <a:r>
              <a:rPr lang="fr-FR" sz="1400" b="1" noProof="0" dirty="0">
                <a:solidFill>
                  <a:srgbClr val="CB5F81"/>
                </a:solidFill>
                <a:latin typeface="Montserrat ExtraBold" pitchFamily="2" charset="77"/>
                <a:ea typeface="Montserrat" charset="0"/>
                <a:cs typeface="Montserrat" charset="0"/>
              </a:rPr>
              <a:t>#</a:t>
            </a:r>
            <a:r>
              <a:rPr lang="fr-FR" sz="1400" b="1" noProof="0" dirty="0" err="1">
                <a:solidFill>
                  <a:srgbClr val="CB5F81"/>
                </a:solidFill>
                <a:latin typeface="Montserrat ExtraBold" pitchFamily="2" charset="77"/>
                <a:ea typeface="Montserrat" charset="0"/>
                <a:cs typeface="Montserrat" charset="0"/>
              </a:rPr>
              <a:t>EJCVirtuel</a:t>
            </a:r>
            <a:endParaRPr lang="fr-FR" sz="1000" b="1" noProof="0" dirty="0">
              <a:solidFill>
                <a:srgbClr val="CB5F81"/>
              </a:solidFill>
              <a:latin typeface="Montserrat ExtraBold" pitchFamily="2" charset="77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5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mosaïqu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2955074"/>
            <a:ext cx="2057400" cy="390292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fr-FR" noProof="0" dirty="0"/>
              <a:t>Insérez votre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2971800" y="2230244"/>
            <a:ext cx="2095500" cy="462775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fr-FR" noProof="0" dirty="0"/>
              <a:t>Insérez votre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5067300" y="2620537"/>
            <a:ext cx="2057400" cy="4237463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fr-FR" noProof="0" dirty="0"/>
              <a:t>Insérez votre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806EE-171F-D643-A80A-5CCE3876C83B}"/>
              </a:ext>
            </a:extLst>
          </p:cNvPr>
          <p:cNvSpPr txBox="1"/>
          <p:nvPr userDrawn="1"/>
        </p:nvSpPr>
        <p:spPr>
          <a:xfrm>
            <a:off x="8090704" y="6451756"/>
            <a:ext cx="3950102" cy="2862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fr-FR" sz="800" noProof="0" dirty="0">
                <a:solidFill>
                  <a:srgbClr val="433F60"/>
                </a:solidFill>
                <a:latin typeface="Montserrat" pitchFamily="2" charset="77"/>
                <a:ea typeface="Montserrat" charset="0"/>
                <a:cs typeface="Montserrat" charset="0"/>
              </a:rPr>
              <a:t>Entretiens Jacques Cartier : le Sommet </a:t>
            </a:r>
            <a:r>
              <a:rPr lang="fr-FR" sz="800" kern="1200" noProof="0" dirty="0">
                <a:solidFill>
                  <a:srgbClr val="433F60"/>
                </a:solidFill>
                <a:latin typeface="Montserrat" pitchFamily="2" charset="77"/>
                <a:ea typeface="Montserrat" charset="0"/>
                <a:cs typeface="Montserrat" charset="0"/>
              </a:rPr>
              <a:t>Virtuel 2020 I </a:t>
            </a:r>
            <a:r>
              <a:rPr lang="fr-FR" sz="1400" b="1" noProof="0" dirty="0">
                <a:solidFill>
                  <a:srgbClr val="CB5F81"/>
                </a:solidFill>
                <a:latin typeface="Montserrat ExtraBold" pitchFamily="2" charset="77"/>
                <a:ea typeface="Montserrat" charset="0"/>
                <a:cs typeface="Montserrat" charset="0"/>
              </a:rPr>
              <a:t>#</a:t>
            </a:r>
            <a:r>
              <a:rPr lang="fr-FR" sz="1400" b="1" noProof="0" dirty="0" err="1">
                <a:solidFill>
                  <a:srgbClr val="CB5F81"/>
                </a:solidFill>
                <a:latin typeface="Montserrat ExtraBold" pitchFamily="2" charset="77"/>
                <a:ea typeface="Montserrat" charset="0"/>
                <a:cs typeface="Montserrat" charset="0"/>
              </a:rPr>
              <a:t>EJCVirtuel</a:t>
            </a:r>
            <a:endParaRPr lang="fr-FR" sz="1000" b="1" noProof="0" dirty="0">
              <a:solidFill>
                <a:srgbClr val="CB5F81"/>
              </a:solidFill>
              <a:latin typeface="Montserrat ExtraBold" pitchFamily="2" charset="77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1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77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96" r:id="rId3"/>
    <p:sldLayoutId id="2147483697" r:id="rId4"/>
    <p:sldLayoutId id="2147483662" r:id="rId5"/>
    <p:sldLayoutId id="2147483663" r:id="rId6"/>
    <p:sldLayoutId id="214748366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1872" userDrawn="1">
          <p15:clr>
            <a:srgbClr val="F26B43"/>
          </p15:clr>
        </p15:guide>
        <p15:guide id="4" pos="3192" userDrawn="1">
          <p15:clr>
            <a:srgbClr val="F26B43"/>
          </p15:clr>
        </p15:guide>
        <p15:guide id="5" pos="4488" userDrawn="1">
          <p15:clr>
            <a:srgbClr val="F26B43"/>
          </p15:clr>
        </p15:guide>
        <p15:guide id="6" pos="5808" userDrawn="1">
          <p15:clr>
            <a:srgbClr val="F26B43"/>
          </p15:clr>
        </p15:guide>
        <p15:guide id="7" pos="7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1177372"/>
            <a:ext cx="7205759" cy="70788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ÇA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C’EST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MUSEOMIX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 ! </a:t>
            </a:r>
          </a:p>
        </p:txBody>
      </p:sp>
      <p:pic>
        <p:nvPicPr>
          <p:cNvPr id="15" name="Image 14" descr="Une image contenant signe&#10;&#10;Description générée automatiquement">
            <a:extLst>
              <a:ext uri="{FF2B5EF4-FFF2-40B4-BE49-F238E27FC236}">
                <a16:creationId xmlns:a16="http://schemas.microsoft.com/office/drawing/2014/main" id="{B24D728A-7A19-754B-A02E-42969398D9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858" y="10003"/>
            <a:ext cx="805483" cy="805483"/>
          </a:xfrm>
          <a:prstGeom prst="rect">
            <a:avLst/>
          </a:prstGeom>
        </p:spPr>
      </p:pic>
      <p:pic>
        <p:nvPicPr>
          <p:cNvPr id="4" name="Image 3" descr="13-museomix_j3-8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2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1177372"/>
            <a:ext cx="7205759" cy="70788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ÇA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C’EST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MUSEOMIX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 ! </a:t>
            </a:r>
          </a:p>
        </p:txBody>
      </p:sp>
      <p:pic>
        <p:nvPicPr>
          <p:cNvPr id="15" name="Image 14" descr="Une image contenant signe&#10;&#10;Description générée automatiquement">
            <a:extLst>
              <a:ext uri="{FF2B5EF4-FFF2-40B4-BE49-F238E27FC236}">
                <a16:creationId xmlns:a16="http://schemas.microsoft.com/office/drawing/2014/main" id="{B24D728A-7A19-754B-A02E-42969398D9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858" y="10003"/>
            <a:ext cx="805483" cy="805483"/>
          </a:xfrm>
          <a:prstGeom prst="rect">
            <a:avLst/>
          </a:prstGeom>
        </p:spPr>
      </p:pic>
      <p:pic>
        <p:nvPicPr>
          <p:cNvPr id="2" name="Image 1" descr="14-museomix_j3-13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5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1177372"/>
            <a:ext cx="7205759" cy="70788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ÇA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C’EST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MUSEOMIX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 ! </a:t>
            </a:r>
          </a:p>
        </p:txBody>
      </p:sp>
      <p:pic>
        <p:nvPicPr>
          <p:cNvPr id="15" name="Image 14" descr="Une image contenant signe&#10;&#10;Description générée automatiquement">
            <a:extLst>
              <a:ext uri="{FF2B5EF4-FFF2-40B4-BE49-F238E27FC236}">
                <a16:creationId xmlns:a16="http://schemas.microsoft.com/office/drawing/2014/main" id="{B24D728A-7A19-754B-A02E-42969398D9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858" y="10003"/>
            <a:ext cx="805483" cy="805483"/>
          </a:xfrm>
          <a:prstGeom prst="rect">
            <a:avLst/>
          </a:prstGeom>
        </p:spPr>
      </p:pic>
      <p:pic>
        <p:nvPicPr>
          <p:cNvPr id="3" name="Image 2" descr="IMG_758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8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1177372"/>
            <a:ext cx="7205759" cy="70788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ÇA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C’EST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MUSEOMIX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 ! </a:t>
            </a:r>
          </a:p>
        </p:txBody>
      </p:sp>
      <p:pic>
        <p:nvPicPr>
          <p:cNvPr id="15" name="Image 14" descr="Une image contenant signe&#10;&#10;Description générée automatiquement">
            <a:extLst>
              <a:ext uri="{FF2B5EF4-FFF2-40B4-BE49-F238E27FC236}">
                <a16:creationId xmlns:a16="http://schemas.microsoft.com/office/drawing/2014/main" id="{B24D728A-7A19-754B-A02E-42969398D9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858" y="10003"/>
            <a:ext cx="805483" cy="805483"/>
          </a:xfrm>
          <a:prstGeom prst="rect">
            <a:avLst/>
          </a:prstGeom>
        </p:spPr>
      </p:pic>
      <p:pic>
        <p:nvPicPr>
          <p:cNvPr id="3" name="Image 2" descr="IMG_761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60591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'accueil">
  <a:themeElements>
    <a:clrScheme name="Entretiens Jacques Cartie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5E80"/>
      </a:accent1>
      <a:accent2>
        <a:srgbClr val="E48AA3"/>
      </a:accent2>
      <a:accent3>
        <a:srgbClr val="423E5F"/>
      </a:accent3>
      <a:accent4>
        <a:srgbClr val="486C87"/>
      </a:accent4>
      <a:accent5>
        <a:srgbClr val="E96C98"/>
      </a:accent5>
      <a:accent6>
        <a:srgbClr val="211F32"/>
      </a:accent6>
      <a:hlink>
        <a:srgbClr val="486C87"/>
      </a:hlink>
      <a:folHlink>
        <a:srgbClr val="CB5E80"/>
      </a:folHlink>
    </a:clrScheme>
    <a:fontScheme name="Every">
      <a:majorFont>
        <a:latin typeface="Montserrat Extra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20</Words>
  <Application>Microsoft Office PowerPoint</Application>
  <PresentationFormat>Grand écran</PresentationFormat>
  <Paragraphs>8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Bebas Neue</vt:lpstr>
      <vt:lpstr>Calibri</vt:lpstr>
      <vt:lpstr>Montserrat</vt:lpstr>
      <vt:lpstr>Montserrat ExtraBold</vt:lpstr>
      <vt:lpstr>Montserrat Light</vt:lpstr>
      <vt:lpstr>page d'accueil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Otruchot</dc:creator>
  <cp:keywords/>
  <dc:description/>
  <cp:lastModifiedBy>Cécile Josse</cp:lastModifiedBy>
  <cp:revision>87</cp:revision>
  <dcterms:created xsi:type="dcterms:W3CDTF">2017-02-06T12:53:32Z</dcterms:created>
  <dcterms:modified xsi:type="dcterms:W3CDTF">2021-08-25T13:39:58Z</dcterms:modified>
  <cp:category/>
</cp:coreProperties>
</file>